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88" autoAdjust="0"/>
  </p:normalViewPr>
  <p:slideViewPr>
    <p:cSldViewPr snapToGrid="0">
      <p:cViewPr varScale="1">
        <p:scale>
          <a:sx n="73" d="100"/>
          <a:sy n="73" d="100"/>
        </p:scale>
        <p:origin x="2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H="1"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489646" y="3434082"/>
            <a:ext cx="615553" cy="439056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28891" y="1263198"/>
            <a:ext cx="800219" cy="13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736846" y="3914190"/>
            <a:ext cx="615553" cy="2693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いおり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70CE47-073D-348E-52B1-1E33B759E505}"/>
              </a:ext>
            </a:extLst>
          </p:cNvPr>
          <p:cNvSpPr txBox="1"/>
          <p:nvPr/>
        </p:nvSpPr>
        <p:spPr>
          <a:xfrm>
            <a:off x="1797784" y="2630623"/>
            <a:ext cx="3262432" cy="6245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伊織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23170BA-BFB6-515F-FBFF-5ED3BCAE4DEA}"/>
              </a:ext>
            </a:extLst>
          </p:cNvPr>
          <p:cNvSpPr txBox="1"/>
          <p:nvPr/>
        </p:nvSpPr>
        <p:spPr>
          <a:xfrm>
            <a:off x="751344" y="4093401"/>
            <a:ext cx="104644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3D1300-FC4A-534B-2015-573B7FFE36A4}"/>
              </a:ext>
            </a:extLst>
          </p:cNvPr>
          <p:cNvSpPr txBox="1"/>
          <p:nvPr/>
        </p:nvSpPr>
        <p:spPr>
          <a:xfrm>
            <a:off x="751344" y="4953000"/>
            <a:ext cx="104644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9DC8FB8-20DB-A4A8-2DC7-B8802EBC4B25}"/>
              </a:ext>
            </a:extLst>
          </p:cNvPr>
          <p:cNvSpPr txBox="1"/>
          <p:nvPr/>
        </p:nvSpPr>
        <p:spPr>
          <a:xfrm>
            <a:off x="751344" y="7182632"/>
            <a:ext cx="104644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102</TotalTime>
  <Words>17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yuya</cp:lastModifiedBy>
  <cp:revision>20</cp:revision>
  <cp:lastPrinted>2023-03-18T13:07:57Z</cp:lastPrinted>
  <dcterms:created xsi:type="dcterms:W3CDTF">2023-03-18T05:07:41Z</dcterms:created>
  <dcterms:modified xsi:type="dcterms:W3CDTF">2023-04-02T05:56:14Z</dcterms:modified>
</cp:coreProperties>
</file>