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88" autoAdjust="0"/>
  </p:normalViewPr>
  <p:slideViewPr>
    <p:cSldViewPr snapToGrid="0">
      <p:cViewPr varScale="1">
        <p:scale>
          <a:sx n="73" d="100"/>
          <a:sy n="73" d="100"/>
        </p:scale>
        <p:origin x="26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71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5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56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58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2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34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91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3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27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80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B463D9A2-4958-2BF9-4FA0-846F19C46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40A3A8-060E-AB7E-FBAD-70886D3C47F9}"/>
              </a:ext>
            </a:extLst>
          </p:cNvPr>
          <p:cNvSpPr txBox="1"/>
          <p:nvPr/>
        </p:nvSpPr>
        <p:spPr>
          <a:xfrm>
            <a:off x="5610461" y="442778"/>
            <a:ext cx="1046440" cy="5082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令和五年一月一日</a:t>
            </a:r>
            <a:endParaRPr kumimoji="1" lang="en-US" altLang="ja-JP" sz="2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午後十時五十二分生まれ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F5AA60-DC83-D00E-1469-995D55135FFA}"/>
              </a:ext>
            </a:extLst>
          </p:cNvPr>
          <p:cNvSpPr txBox="1"/>
          <p:nvPr/>
        </p:nvSpPr>
        <p:spPr>
          <a:xfrm>
            <a:off x="3028891" y="1244454"/>
            <a:ext cx="800219" cy="13674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0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命名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020BB1C-BE5A-8D38-5B78-0794ADDF081E}"/>
              </a:ext>
            </a:extLst>
          </p:cNvPr>
          <p:cNvSpPr txBox="1"/>
          <p:nvPr/>
        </p:nvSpPr>
        <p:spPr>
          <a:xfrm>
            <a:off x="4736846" y="3822839"/>
            <a:ext cx="615553" cy="26935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いおり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A70CE47-073D-348E-52B1-1E33B759E505}"/>
              </a:ext>
            </a:extLst>
          </p:cNvPr>
          <p:cNvSpPr txBox="1"/>
          <p:nvPr/>
        </p:nvSpPr>
        <p:spPr>
          <a:xfrm>
            <a:off x="1797784" y="2539272"/>
            <a:ext cx="3262432" cy="62455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伊織</a:t>
            </a:r>
          </a:p>
        </p:txBody>
      </p:sp>
    </p:spTree>
    <p:extLst>
      <p:ext uri="{BB962C8B-B14F-4D97-AF65-F5344CB8AC3E}">
        <p14:creationId xmlns:p14="http://schemas.microsoft.com/office/powerpoint/2010/main" val="1296838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100</TotalTime>
  <Words>14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HGP教科書体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yuya</cp:lastModifiedBy>
  <cp:revision>23</cp:revision>
  <cp:lastPrinted>2023-03-18T13:07:57Z</cp:lastPrinted>
  <dcterms:created xsi:type="dcterms:W3CDTF">2023-03-18T05:07:41Z</dcterms:created>
  <dcterms:modified xsi:type="dcterms:W3CDTF">2023-04-02T05:51:20Z</dcterms:modified>
</cp:coreProperties>
</file>