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9" r:id="rId2"/>
  </p:sldIdLst>
  <p:sldSz cx="6858000" cy="9906000" type="A4"/>
  <p:notesSz cx="7099300" cy="102346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88" autoAdjust="0"/>
  </p:normalViewPr>
  <p:slideViewPr>
    <p:cSldViewPr snapToGrid="0">
      <p:cViewPr varScale="1">
        <p:scale>
          <a:sx n="73" d="100"/>
          <a:sy n="73" d="100"/>
        </p:scale>
        <p:origin x="261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712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458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5601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85801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9222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163470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29117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5475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4535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527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2275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F0554-55B5-4A4E-9CBD-AAED78C57946}" type="datetimeFigureOut">
              <a:rPr kumimoji="1" lang="ja-JP" altLang="en-US" smtClean="0"/>
              <a:t>2023/4/2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8B76E-6B90-4F6F-BF17-BE3B155E2D8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4809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図 19">
            <a:extLst>
              <a:ext uri="{FF2B5EF4-FFF2-40B4-BE49-F238E27FC236}">
                <a16:creationId xmlns:a16="http://schemas.microsoft.com/office/drawing/2014/main" id="{B463D9A2-4958-2BF9-4FA0-846F19C46C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6858000" cy="9906000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3640A3A8-060E-AB7E-FBAD-70886D3C47F9}"/>
              </a:ext>
            </a:extLst>
          </p:cNvPr>
          <p:cNvSpPr txBox="1"/>
          <p:nvPr/>
        </p:nvSpPr>
        <p:spPr>
          <a:xfrm>
            <a:off x="5610461" y="3107601"/>
            <a:ext cx="1046440" cy="5082748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令和五年一月一日</a:t>
            </a:r>
            <a:endParaRPr kumimoji="1" lang="en-US" altLang="ja-JP" sz="2800" b="1" dirty="0">
              <a:latin typeface="HGP教科書体" panose="02020600000000000000" pitchFamily="18" charset="-128"/>
              <a:ea typeface="HGP教科書体" panose="02020600000000000000" pitchFamily="18" charset="-128"/>
            </a:endParaRPr>
          </a:p>
          <a:p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　　　午後十時五十二分生まれ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AFF5AA60-DC83-D00E-1469-995D55135FFA}"/>
              </a:ext>
            </a:extLst>
          </p:cNvPr>
          <p:cNvSpPr txBox="1"/>
          <p:nvPr/>
        </p:nvSpPr>
        <p:spPr>
          <a:xfrm>
            <a:off x="3028891" y="1610214"/>
            <a:ext cx="800219" cy="136742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40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命名</a:t>
            </a: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F020BB1C-BE5A-8D38-5B78-0794ADDF081E}"/>
              </a:ext>
            </a:extLst>
          </p:cNvPr>
          <p:cNvSpPr txBox="1"/>
          <p:nvPr/>
        </p:nvSpPr>
        <p:spPr>
          <a:xfrm>
            <a:off x="4736846" y="4188599"/>
            <a:ext cx="615553" cy="269355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kumimoji="1" lang="ja-JP" altLang="en-US" sz="2800" b="1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いおり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A70CE47-073D-348E-52B1-1E33B759E505}"/>
              </a:ext>
            </a:extLst>
          </p:cNvPr>
          <p:cNvSpPr txBox="1"/>
          <p:nvPr/>
        </p:nvSpPr>
        <p:spPr>
          <a:xfrm>
            <a:off x="1797784" y="2905032"/>
            <a:ext cx="3262432" cy="624553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20000" dirty="0">
                <a:latin typeface="HGP教科書体" panose="02020600000000000000" pitchFamily="18" charset="-128"/>
                <a:ea typeface="HGP教科書体" panose="02020600000000000000" pitchFamily="18" charset="-128"/>
              </a:rPr>
              <a:t>伊織</a:t>
            </a:r>
          </a:p>
        </p:txBody>
      </p:sp>
    </p:spTree>
    <p:extLst>
      <p:ext uri="{BB962C8B-B14F-4D97-AF65-F5344CB8AC3E}">
        <p14:creationId xmlns:p14="http://schemas.microsoft.com/office/powerpoint/2010/main" val="12968389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100</TotalTime>
  <Words>14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HGP教科書体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yuya</cp:lastModifiedBy>
  <cp:revision>22</cp:revision>
  <cp:lastPrinted>2023-03-18T13:07:57Z</cp:lastPrinted>
  <dcterms:created xsi:type="dcterms:W3CDTF">2023-03-18T05:07:41Z</dcterms:created>
  <dcterms:modified xsi:type="dcterms:W3CDTF">2023-04-02T05:50:17Z</dcterms:modified>
</cp:coreProperties>
</file>