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FD6"/>
    <a:srgbClr val="F381A4"/>
    <a:srgbClr val="FDADC7"/>
    <a:srgbClr val="F3837F"/>
    <a:srgbClr val="E9EDF1"/>
    <a:srgbClr val="FECFD9"/>
    <a:srgbClr val="C9CCCF"/>
    <a:srgbClr val="EAE8EA"/>
    <a:srgbClr val="3A373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71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5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56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58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2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34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91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4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53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27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8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B463D9A2-4958-2BF9-4FA0-846F19C46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4" b="3524"/>
          <a:stretch/>
        </p:blipFill>
        <p:spPr>
          <a:xfrm>
            <a:off x="-83308" y="0"/>
            <a:ext cx="6941307" cy="1003648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640A3A8-060E-AB7E-FBAD-70886D3C47F9}"/>
              </a:ext>
            </a:extLst>
          </p:cNvPr>
          <p:cNvSpPr txBox="1"/>
          <p:nvPr/>
        </p:nvSpPr>
        <p:spPr>
          <a:xfrm>
            <a:off x="5226674" y="1845201"/>
            <a:ext cx="553998" cy="34451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381A4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令和五年一月一日生まれ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D73914-CE8B-B0BB-2C88-52C9356A441A}"/>
              </a:ext>
            </a:extLst>
          </p:cNvPr>
          <p:cNvSpPr txBox="1"/>
          <p:nvPr/>
        </p:nvSpPr>
        <p:spPr>
          <a:xfrm>
            <a:off x="1797784" y="2557810"/>
            <a:ext cx="3262432" cy="5606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solidFill>
                  <a:srgbClr val="F381A4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美琴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F5AA60-DC83-D00E-1469-995D55135FFA}"/>
              </a:ext>
            </a:extLst>
          </p:cNvPr>
          <p:cNvSpPr txBox="1"/>
          <p:nvPr/>
        </p:nvSpPr>
        <p:spPr>
          <a:xfrm>
            <a:off x="3028891" y="1138456"/>
            <a:ext cx="800219" cy="11437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F381A4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命名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1B8EAB-54B1-1AA1-4910-8650F0099A45}"/>
              </a:ext>
            </a:extLst>
          </p:cNvPr>
          <p:cNvSpPr txBox="1"/>
          <p:nvPr/>
        </p:nvSpPr>
        <p:spPr>
          <a:xfrm>
            <a:off x="874454" y="4428213"/>
            <a:ext cx="923330" cy="859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381A4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身長</a:t>
            </a:r>
            <a:endParaRPr kumimoji="1" lang="en-US" altLang="ja-JP" sz="2400" b="1" dirty="0">
              <a:solidFill>
                <a:srgbClr val="F381A4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kumimoji="1" lang="ja-JP" altLang="en-US" sz="2400" b="1" dirty="0">
                <a:solidFill>
                  <a:srgbClr val="F381A4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体重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F346EC-E810-778A-F3AC-80098614F796}"/>
              </a:ext>
            </a:extLst>
          </p:cNvPr>
          <p:cNvSpPr txBox="1"/>
          <p:nvPr/>
        </p:nvSpPr>
        <p:spPr>
          <a:xfrm>
            <a:off x="874454" y="5212656"/>
            <a:ext cx="923330" cy="21184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sz="2400" b="1" dirty="0">
                <a:solidFill>
                  <a:srgbClr val="F381A4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四十七</a:t>
            </a:r>
            <a:r>
              <a:rPr kumimoji="1" lang="en-US" altLang="ja-JP" sz="2400" b="1" dirty="0">
                <a:solidFill>
                  <a:srgbClr val="F381A4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.</a:t>
            </a:r>
            <a:r>
              <a:rPr kumimoji="1" lang="ja-JP" altLang="en-US" sz="2400" b="1" dirty="0">
                <a:solidFill>
                  <a:srgbClr val="F381A4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０</a:t>
            </a:r>
            <a:endParaRPr kumimoji="1" lang="en-US" altLang="ja-JP" sz="2400" b="1" dirty="0">
              <a:solidFill>
                <a:srgbClr val="F381A4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dist"/>
            <a:r>
              <a:rPr kumimoji="1" lang="ja-JP" altLang="en-US" sz="2400" b="1" dirty="0">
                <a:solidFill>
                  <a:srgbClr val="F381A4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二六四二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D8C8616-2B31-C6DF-35F0-AE2CB41ACF26}"/>
              </a:ext>
            </a:extLst>
          </p:cNvPr>
          <p:cNvSpPr txBox="1"/>
          <p:nvPr/>
        </p:nvSpPr>
        <p:spPr>
          <a:xfrm>
            <a:off x="874454" y="7442288"/>
            <a:ext cx="923330" cy="12301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381A4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センチ</a:t>
            </a:r>
            <a:endParaRPr kumimoji="1" lang="en-US" altLang="ja-JP" sz="2400" b="1" dirty="0">
              <a:solidFill>
                <a:srgbClr val="F381A4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kumimoji="1" lang="ja-JP" altLang="en-US" sz="2400" b="1" dirty="0">
                <a:solidFill>
                  <a:srgbClr val="F381A4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グラム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020BB1C-BE5A-8D38-5B78-0794ADDF081E}"/>
              </a:ext>
            </a:extLst>
          </p:cNvPr>
          <p:cNvSpPr txBox="1"/>
          <p:nvPr/>
        </p:nvSpPr>
        <p:spPr>
          <a:xfrm>
            <a:off x="4646190" y="3873809"/>
            <a:ext cx="553998" cy="23537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sz="2400" b="1" dirty="0">
                <a:solidFill>
                  <a:srgbClr val="F381A4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みこと</a:t>
            </a:r>
          </a:p>
        </p:txBody>
      </p:sp>
    </p:spTree>
    <p:extLst>
      <p:ext uri="{BB962C8B-B14F-4D97-AF65-F5344CB8AC3E}">
        <p14:creationId xmlns:p14="http://schemas.microsoft.com/office/powerpoint/2010/main" val="1296838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104</TotalTime>
  <Words>18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HGP教科書体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yuya</dc:creator>
  <cp:lastModifiedBy>yuya</cp:lastModifiedBy>
  <cp:revision>23</cp:revision>
  <cp:lastPrinted>2023-03-18T13:07:57Z</cp:lastPrinted>
  <dcterms:created xsi:type="dcterms:W3CDTF">2023-03-18T05:07:41Z</dcterms:created>
  <dcterms:modified xsi:type="dcterms:W3CDTF">2023-03-30T02:52:08Z</dcterms:modified>
</cp:coreProperties>
</file>