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37F"/>
    <a:srgbClr val="FECFD6"/>
    <a:srgbClr val="E9EDF1"/>
    <a:srgbClr val="FECFD9"/>
    <a:srgbClr val="C9CCCF"/>
    <a:srgbClr val="EAE8EA"/>
    <a:srgbClr val="3A37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4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2960"/>
          <a:stretch/>
        </p:blipFill>
        <p:spPr>
          <a:xfrm>
            <a:off x="-83308" y="0"/>
            <a:ext cx="6941307" cy="100364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226674" y="1845201"/>
            <a:ext cx="553998" cy="34451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797784" y="2913867"/>
            <a:ext cx="3262432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美琴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F5AA60-DC83-D00E-1469-995D55135FFA}"/>
              </a:ext>
            </a:extLst>
          </p:cNvPr>
          <p:cNvSpPr txBox="1"/>
          <p:nvPr/>
        </p:nvSpPr>
        <p:spPr>
          <a:xfrm>
            <a:off x="3028891" y="1494513"/>
            <a:ext cx="800219" cy="1143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命名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838773" y="3886110"/>
            <a:ext cx="92333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400" b="1" dirty="0">
              <a:solidFill>
                <a:srgbClr val="F3837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838773" y="4670553"/>
            <a:ext cx="92333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400" b="1" dirty="0">
              <a:solidFill>
                <a:srgbClr val="F3837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二六四二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838773" y="6900185"/>
            <a:ext cx="92333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400" b="1" dirty="0">
              <a:solidFill>
                <a:srgbClr val="F3837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3837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646190" y="4229866"/>
            <a:ext cx="553998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rgbClr val="F3837F"/>
                </a:solidFill>
                <a:effectLst>
                  <a:glow rad="139700">
                    <a:schemeClr val="accent4">
                      <a:satMod val="175000"/>
                      <a:alpha val="26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みこと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102</TotalTime>
  <Words>18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yuya</dc:creator>
  <cp:lastModifiedBy>yuya</cp:lastModifiedBy>
  <cp:revision>22</cp:revision>
  <cp:lastPrinted>2023-03-18T13:07:57Z</cp:lastPrinted>
  <dcterms:created xsi:type="dcterms:W3CDTF">2023-03-18T05:07:41Z</dcterms:created>
  <dcterms:modified xsi:type="dcterms:W3CDTF">2023-03-30T02:49:56Z</dcterms:modified>
</cp:coreProperties>
</file>