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562"/>
    <a:srgbClr val="F3EDE7"/>
    <a:srgbClr val="F8CA8A"/>
    <a:srgbClr val="756A68"/>
    <a:srgbClr val="FDE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4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b="1022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880147" y="1786731"/>
            <a:ext cx="2954655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0" dirty="0">
                <a:solidFill>
                  <a:schemeClr val="bg1"/>
                </a:solidFill>
                <a:effectLst>
                  <a:glow rad="38100">
                    <a:srgbClr val="C29562"/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翔流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557803" y="2992953"/>
            <a:ext cx="553998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chemeClr val="bg1"/>
                </a:solidFill>
                <a:effectLst>
                  <a:glow rad="215900">
                    <a:srgbClr val="C29562">
                      <a:alpha val="58000"/>
                    </a:srgb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かける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133</TotalTime>
  <Words>2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yuya</dc:creator>
  <cp:lastModifiedBy>yuya</cp:lastModifiedBy>
  <cp:revision>18</cp:revision>
  <cp:lastPrinted>2023-03-18T13:07:57Z</cp:lastPrinted>
  <dcterms:created xsi:type="dcterms:W3CDTF">2023-03-18T05:07:41Z</dcterms:created>
  <dcterms:modified xsi:type="dcterms:W3CDTF">2023-03-30T02:41:58Z</dcterms:modified>
</cp:coreProperties>
</file>