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906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8EA"/>
    <a:srgbClr val="3A373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3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712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5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256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580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22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347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91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47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535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7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2275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809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図 19">
            <a:extLst>
              <a:ext uri="{FF2B5EF4-FFF2-40B4-BE49-F238E27FC236}">
                <a16:creationId xmlns:a16="http://schemas.microsoft.com/office/drawing/2014/main" id="{B463D9A2-4958-2BF9-4FA0-846F19C46C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9" r="5259"/>
          <a:stretch/>
        </p:blipFill>
        <p:spPr>
          <a:xfrm>
            <a:off x="0" y="-40714"/>
            <a:ext cx="6858000" cy="10036484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640A3A8-060E-AB7E-FBAD-70886D3C47F9}"/>
              </a:ext>
            </a:extLst>
          </p:cNvPr>
          <p:cNvSpPr txBox="1"/>
          <p:nvPr/>
        </p:nvSpPr>
        <p:spPr>
          <a:xfrm>
            <a:off x="5328165" y="684509"/>
            <a:ext cx="553998" cy="344514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b="1" dirty="0">
                <a:solidFill>
                  <a:srgbClr val="3A3739"/>
                </a:solidFill>
                <a:effectLst>
                  <a:glow rad="101600">
                    <a:srgbClr val="EAE8EA">
                      <a:alpha val="60000"/>
                    </a:srgb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令和五年一月一日生まれ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BD73914-CE8B-B0BB-2C88-52C9356A441A}"/>
              </a:ext>
            </a:extLst>
          </p:cNvPr>
          <p:cNvSpPr txBox="1"/>
          <p:nvPr/>
        </p:nvSpPr>
        <p:spPr>
          <a:xfrm>
            <a:off x="1951672" y="2913867"/>
            <a:ext cx="2954655" cy="56064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8000" dirty="0">
                <a:solidFill>
                  <a:srgbClr val="3A3739"/>
                </a:solidFill>
                <a:effectLst>
                  <a:glow rad="101600">
                    <a:srgbClr val="EAE8EA">
                      <a:alpha val="60000"/>
                    </a:srgb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翔流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FF5AA60-DC83-D00E-1469-995D55135FFA}"/>
              </a:ext>
            </a:extLst>
          </p:cNvPr>
          <p:cNvSpPr txBox="1"/>
          <p:nvPr/>
        </p:nvSpPr>
        <p:spPr>
          <a:xfrm>
            <a:off x="3059667" y="1494513"/>
            <a:ext cx="738664" cy="11437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600" b="1" dirty="0">
                <a:solidFill>
                  <a:srgbClr val="3A3739"/>
                </a:solidFill>
                <a:effectLst>
                  <a:glow rad="101600">
                    <a:srgbClr val="EAE8EA">
                      <a:alpha val="60000"/>
                    </a:srgb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命名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1B8EAB-54B1-1AA1-4910-8650F0099A45}"/>
              </a:ext>
            </a:extLst>
          </p:cNvPr>
          <p:cNvSpPr txBox="1"/>
          <p:nvPr/>
        </p:nvSpPr>
        <p:spPr>
          <a:xfrm>
            <a:off x="1039013" y="5455066"/>
            <a:ext cx="923330" cy="859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b="1" dirty="0">
                <a:solidFill>
                  <a:srgbClr val="3A3739"/>
                </a:solidFill>
                <a:effectLst>
                  <a:glow rad="101600">
                    <a:srgbClr val="EAE8EA">
                      <a:alpha val="60000"/>
                    </a:srgb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身長</a:t>
            </a:r>
            <a:endParaRPr kumimoji="1" lang="en-US" altLang="ja-JP" sz="2400" b="1" dirty="0">
              <a:solidFill>
                <a:srgbClr val="3A3739"/>
              </a:solidFill>
              <a:effectLst>
                <a:glow rad="101600">
                  <a:srgbClr val="EAE8EA">
                    <a:alpha val="60000"/>
                  </a:srgbClr>
                </a:glow>
              </a:effectLst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kumimoji="1" lang="ja-JP" altLang="en-US" sz="2400" b="1" dirty="0">
                <a:solidFill>
                  <a:srgbClr val="3A3739"/>
                </a:solidFill>
                <a:effectLst>
                  <a:glow rad="101600">
                    <a:srgbClr val="EAE8EA">
                      <a:alpha val="60000"/>
                    </a:srgb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体重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0F346EC-E810-778A-F3AC-80098614F796}"/>
              </a:ext>
            </a:extLst>
          </p:cNvPr>
          <p:cNvSpPr txBox="1"/>
          <p:nvPr/>
        </p:nvSpPr>
        <p:spPr>
          <a:xfrm>
            <a:off x="1039013" y="6239509"/>
            <a:ext cx="923330" cy="211846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kumimoji="1" lang="ja-JP" altLang="en-US" sz="2400" b="1" dirty="0">
                <a:solidFill>
                  <a:srgbClr val="3A3739"/>
                </a:solidFill>
                <a:effectLst>
                  <a:glow rad="101600">
                    <a:srgbClr val="EAE8EA">
                      <a:alpha val="60000"/>
                    </a:srgb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四十七</a:t>
            </a:r>
            <a:r>
              <a:rPr kumimoji="1" lang="en-US" altLang="ja-JP" sz="2400" b="1" dirty="0">
                <a:solidFill>
                  <a:srgbClr val="3A3739"/>
                </a:solidFill>
                <a:effectLst>
                  <a:glow rad="101600">
                    <a:srgbClr val="EAE8EA">
                      <a:alpha val="60000"/>
                    </a:srgb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.</a:t>
            </a:r>
            <a:r>
              <a:rPr kumimoji="1" lang="ja-JP" altLang="en-US" sz="2400" b="1" dirty="0">
                <a:solidFill>
                  <a:srgbClr val="3A3739"/>
                </a:solidFill>
                <a:effectLst>
                  <a:glow rad="101600">
                    <a:srgbClr val="EAE8EA">
                      <a:alpha val="60000"/>
                    </a:srgb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０</a:t>
            </a:r>
            <a:endParaRPr kumimoji="1" lang="en-US" altLang="ja-JP" sz="2400" b="1" dirty="0">
              <a:solidFill>
                <a:srgbClr val="3A3739"/>
              </a:solidFill>
              <a:effectLst>
                <a:glow rad="101600">
                  <a:srgbClr val="EAE8EA">
                    <a:alpha val="60000"/>
                  </a:srgbClr>
                </a:glow>
              </a:effectLst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dist"/>
            <a:r>
              <a:rPr kumimoji="1" lang="ja-JP" altLang="en-US" sz="2400" b="1" dirty="0">
                <a:solidFill>
                  <a:srgbClr val="3A3739"/>
                </a:solidFill>
                <a:effectLst>
                  <a:glow rad="101600">
                    <a:srgbClr val="EAE8EA">
                      <a:alpha val="60000"/>
                    </a:srgb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二六四二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D8C8616-2B31-C6DF-35F0-AE2CB41ACF26}"/>
              </a:ext>
            </a:extLst>
          </p:cNvPr>
          <p:cNvSpPr txBox="1"/>
          <p:nvPr/>
        </p:nvSpPr>
        <p:spPr>
          <a:xfrm>
            <a:off x="1039013" y="8419037"/>
            <a:ext cx="923330" cy="12301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b="1" dirty="0">
                <a:solidFill>
                  <a:srgbClr val="3A3739"/>
                </a:solidFill>
                <a:effectLst>
                  <a:glow rad="101600">
                    <a:srgbClr val="EAE8EA">
                      <a:alpha val="60000"/>
                    </a:srgb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センチ</a:t>
            </a:r>
            <a:endParaRPr kumimoji="1" lang="en-US" altLang="ja-JP" sz="2400" b="1" dirty="0">
              <a:solidFill>
                <a:srgbClr val="3A3739"/>
              </a:solidFill>
              <a:effectLst>
                <a:glow rad="101600">
                  <a:srgbClr val="EAE8EA">
                    <a:alpha val="60000"/>
                  </a:srgbClr>
                </a:glow>
              </a:effectLst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kumimoji="1" lang="ja-JP" altLang="en-US" sz="2400" b="1" dirty="0">
                <a:solidFill>
                  <a:srgbClr val="3A3739"/>
                </a:solidFill>
                <a:effectLst>
                  <a:glow rad="101600">
                    <a:srgbClr val="EAE8EA">
                      <a:alpha val="60000"/>
                    </a:srgb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グラム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020BB1C-BE5A-8D38-5B78-0794ADDF081E}"/>
              </a:ext>
            </a:extLst>
          </p:cNvPr>
          <p:cNvSpPr txBox="1"/>
          <p:nvPr/>
        </p:nvSpPr>
        <p:spPr>
          <a:xfrm>
            <a:off x="4520930" y="4129658"/>
            <a:ext cx="553998" cy="235374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kumimoji="1" lang="ja-JP" altLang="en-US" sz="2400" b="1" dirty="0">
                <a:solidFill>
                  <a:srgbClr val="3A3739"/>
                </a:solidFill>
                <a:effectLst>
                  <a:glow rad="101600">
                    <a:srgbClr val="EAE8EA">
                      <a:alpha val="60000"/>
                    </a:srgb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かける</a:t>
            </a:r>
          </a:p>
        </p:txBody>
      </p:sp>
    </p:spTree>
    <p:extLst>
      <p:ext uri="{BB962C8B-B14F-4D97-AF65-F5344CB8AC3E}">
        <p14:creationId xmlns:p14="http://schemas.microsoft.com/office/powerpoint/2010/main" val="1296838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96</TotalTime>
  <Words>16</Words>
  <Application>Microsoft Office PowerPoint</Application>
  <PresentationFormat>A4 210 x 297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HGP教科書体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yuya</dc:creator>
  <cp:lastModifiedBy>yuya</cp:lastModifiedBy>
  <cp:revision>17</cp:revision>
  <cp:lastPrinted>2023-03-18T13:07:57Z</cp:lastPrinted>
  <dcterms:created xsi:type="dcterms:W3CDTF">2023-03-18T05:07:41Z</dcterms:created>
  <dcterms:modified xsi:type="dcterms:W3CDTF">2023-03-30T02:40:24Z</dcterms:modified>
</cp:coreProperties>
</file>