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6858000" cy="9906000" type="A4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562"/>
    <a:srgbClr val="F3EDE7"/>
    <a:srgbClr val="F8CA8A"/>
    <a:srgbClr val="756A68"/>
    <a:srgbClr val="FDE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48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27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458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256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58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92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34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911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547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35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7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275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0554-55B5-4A4E-9CBD-AAED78C57946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8B76E-6B90-4F6F-BF17-BE3B155E2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480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図 19">
            <a:extLst>
              <a:ext uri="{FF2B5EF4-FFF2-40B4-BE49-F238E27FC236}">
                <a16:creationId xmlns:a16="http://schemas.microsoft.com/office/drawing/2014/main" id="{B463D9A2-4958-2BF9-4FA0-846F19C46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0714"/>
            <a:ext cx="6857999" cy="9906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BD73914-CE8B-B0BB-2C88-52C9356A441A}"/>
              </a:ext>
            </a:extLst>
          </p:cNvPr>
          <p:cNvSpPr txBox="1"/>
          <p:nvPr/>
        </p:nvSpPr>
        <p:spPr>
          <a:xfrm>
            <a:off x="1892673" y="2676079"/>
            <a:ext cx="2954655" cy="56064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8000" dirty="0">
                <a:solidFill>
                  <a:schemeClr val="bg1"/>
                </a:solidFill>
                <a:effectLst>
                  <a:glow rad="38100">
                    <a:srgbClr val="C29562"/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翔流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20BB1C-BE5A-8D38-5B78-0794ADDF081E}"/>
              </a:ext>
            </a:extLst>
          </p:cNvPr>
          <p:cNvSpPr txBox="1"/>
          <p:nvPr/>
        </p:nvSpPr>
        <p:spPr>
          <a:xfrm>
            <a:off x="4570329" y="3882301"/>
            <a:ext cx="553998" cy="235374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kumimoji="1" lang="ja-JP" altLang="en-US" sz="2400" b="1" dirty="0">
                <a:solidFill>
                  <a:schemeClr val="bg1"/>
                </a:solidFill>
                <a:effectLst>
                  <a:glow rad="215900">
                    <a:srgbClr val="C29562">
                      <a:alpha val="40000"/>
                    </a:srgbClr>
                  </a:glow>
                </a:effectLst>
                <a:latin typeface="HGP教科書体" panose="02020600000000000000" pitchFamily="18" charset="-128"/>
                <a:ea typeface="HGP教科書体" panose="02020600000000000000" pitchFamily="18" charset="-128"/>
              </a:rPr>
              <a:t>かける</a:t>
            </a:r>
          </a:p>
        </p:txBody>
      </p:sp>
    </p:spTree>
    <p:extLst>
      <p:ext uri="{BB962C8B-B14F-4D97-AF65-F5344CB8AC3E}">
        <p14:creationId xmlns:p14="http://schemas.microsoft.com/office/powerpoint/2010/main" val="1296838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132</TotalTime>
  <Words>2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HGP教科書体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yuya</dc:creator>
  <cp:lastModifiedBy>yuya</cp:lastModifiedBy>
  <cp:revision>17</cp:revision>
  <cp:lastPrinted>2023-03-18T13:07:57Z</cp:lastPrinted>
  <dcterms:created xsi:type="dcterms:W3CDTF">2023-03-18T05:07:41Z</dcterms:created>
  <dcterms:modified xsi:type="dcterms:W3CDTF">2023-03-30T02:35:06Z</dcterms:modified>
</cp:coreProperties>
</file>