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2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2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8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B463D9A2-4958-2BF9-4FA0-846F19C46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40714"/>
            <a:ext cx="6858000" cy="99060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40A3A8-060E-AB7E-FBAD-70886D3C47F9}"/>
              </a:ext>
            </a:extLst>
          </p:cNvPr>
          <p:cNvSpPr txBox="1"/>
          <p:nvPr/>
        </p:nvSpPr>
        <p:spPr>
          <a:xfrm>
            <a:off x="5517423" y="536335"/>
            <a:ext cx="923330" cy="41939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令和五年一月一日</a:t>
            </a:r>
            <a:endParaRPr kumimoji="1" lang="en-US" altLang="ja-JP" sz="2400" b="1" dirty="0">
              <a:solidFill>
                <a:schemeClr val="bg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午後十時五十二分生まれ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D73914-CE8B-B0BB-2C88-52C9356A441A}"/>
              </a:ext>
            </a:extLst>
          </p:cNvPr>
          <p:cNvSpPr txBox="1"/>
          <p:nvPr/>
        </p:nvSpPr>
        <p:spPr>
          <a:xfrm>
            <a:off x="1951673" y="2287566"/>
            <a:ext cx="2954655" cy="5606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0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翔流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F5AA60-DC83-D00E-1469-995D55135FFA}"/>
              </a:ext>
            </a:extLst>
          </p:cNvPr>
          <p:cNvSpPr txBox="1"/>
          <p:nvPr/>
        </p:nvSpPr>
        <p:spPr>
          <a:xfrm>
            <a:off x="3059668" y="868212"/>
            <a:ext cx="738664" cy="11437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命名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1B8EAB-54B1-1AA1-4910-8650F0099A45}"/>
              </a:ext>
            </a:extLst>
          </p:cNvPr>
          <p:cNvSpPr txBox="1"/>
          <p:nvPr/>
        </p:nvSpPr>
        <p:spPr>
          <a:xfrm>
            <a:off x="430065" y="1709784"/>
            <a:ext cx="923330" cy="859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身長</a:t>
            </a:r>
            <a:endParaRPr kumimoji="1" lang="en-US" altLang="ja-JP" sz="2400" b="1" dirty="0">
              <a:solidFill>
                <a:schemeClr val="bg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体重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0F346EC-E810-778A-F3AC-80098614F796}"/>
              </a:ext>
            </a:extLst>
          </p:cNvPr>
          <p:cNvSpPr txBox="1"/>
          <p:nvPr/>
        </p:nvSpPr>
        <p:spPr>
          <a:xfrm>
            <a:off x="430065" y="2494227"/>
            <a:ext cx="923330" cy="2118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四十七</a:t>
            </a:r>
            <a:r>
              <a:rPr kumimoji="1" lang="en-US" altLang="ja-JP" sz="24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endParaRPr kumimoji="1" lang="en-US" altLang="ja-JP" sz="2400" b="1" dirty="0">
              <a:solidFill>
                <a:schemeClr val="bg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dist"/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二六四二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8C8616-2B31-C6DF-35F0-AE2CB41ACF26}"/>
              </a:ext>
            </a:extLst>
          </p:cNvPr>
          <p:cNvSpPr txBox="1"/>
          <p:nvPr/>
        </p:nvSpPr>
        <p:spPr>
          <a:xfrm>
            <a:off x="430065" y="4673755"/>
            <a:ext cx="923330" cy="12301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センチ</a:t>
            </a:r>
            <a:endParaRPr kumimoji="1" lang="en-US" altLang="ja-JP" sz="2400" b="1" dirty="0">
              <a:solidFill>
                <a:schemeClr val="bg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グラム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20BB1C-BE5A-8D38-5B78-0794ADDF081E}"/>
              </a:ext>
            </a:extLst>
          </p:cNvPr>
          <p:cNvSpPr txBox="1"/>
          <p:nvPr/>
        </p:nvSpPr>
        <p:spPr>
          <a:xfrm>
            <a:off x="4520930" y="3553461"/>
            <a:ext cx="553998" cy="23537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かける</a:t>
            </a:r>
          </a:p>
        </p:txBody>
      </p:sp>
    </p:spTree>
    <p:extLst>
      <p:ext uri="{BB962C8B-B14F-4D97-AF65-F5344CB8AC3E}">
        <p14:creationId xmlns:p14="http://schemas.microsoft.com/office/powerpoint/2010/main" val="129683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95</TotalTime>
  <Words>20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HGP教科書体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14</cp:revision>
  <cp:lastPrinted>2023-03-18T13:07:57Z</cp:lastPrinted>
  <dcterms:created xsi:type="dcterms:W3CDTF">2023-03-18T05:07:41Z</dcterms:created>
  <dcterms:modified xsi:type="dcterms:W3CDTF">2023-03-30T02:18:14Z</dcterms:modified>
</cp:coreProperties>
</file>