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662"/>
            <a:ext cx="6858000" cy="9906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275659" y="3146252"/>
            <a:ext cx="923330" cy="41939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873681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楓華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348897"/>
            <a:ext cx="800219" cy="136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651152" y="3046693"/>
            <a:ext cx="92333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651152" y="3831136"/>
            <a:ext cx="92333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651152" y="6010664"/>
            <a:ext cx="92333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4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602488" y="4337189"/>
            <a:ext cx="615553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ふうか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</TotalTime>
  <Words>21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12</cp:revision>
  <cp:lastPrinted>2023-03-18T13:07:57Z</cp:lastPrinted>
  <dcterms:created xsi:type="dcterms:W3CDTF">2023-03-18T05:07:41Z</dcterms:created>
  <dcterms:modified xsi:type="dcterms:W3CDTF">2023-03-30T02:09:11Z</dcterms:modified>
</cp:coreProperties>
</file>