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3D3D81-181D-002E-2D7A-B725FD1E6D42}"/>
              </a:ext>
            </a:extLst>
          </p:cNvPr>
          <p:cNvSpPr/>
          <p:nvPr/>
        </p:nvSpPr>
        <p:spPr>
          <a:xfrm>
            <a:off x="407095" y="330896"/>
            <a:ext cx="6043808" cy="9244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152549" y="888302"/>
            <a:ext cx="1046440" cy="7027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710842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蒼汰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286267"/>
            <a:ext cx="800219" cy="136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528042" y="4937338"/>
            <a:ext cx="104644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528042" y="5796937"/>
            <a:ext cx="104644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528042" y="8026569"/>
            <a:ext cx="104644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437675" y="4337189"/>
            <a:ext cx="615553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そうた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</TotalTime>
  <Words>21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yuya</cp:lastModifiedBy>
  <cp:revision>8</cp:revision>
  <cp:lastPrinted>2023-03-18T13:07:57Z</cp:lastPrinted>
  <dcterms:created xsi:type="dcterms:W3CDTF">2023-03-18T05:07:41Z</dcterms:created>
  <dcterms:modified xsi:type="dcterms:W3CDTF">2023-03-18T13:58:08Z</dcterms:modified>
</cp:coreProperties>
</file>