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0" d="100"/>
          <a:sy n="50" d="100"/>
        </p:scale>
        <p:origin x="24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71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5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56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58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2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34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91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3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27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0554-55B5-4A4E-9CBD-AAED78C57946}" type="datetimeFigureOut">
              <a:rPr kumimoji="1" lang="ja-JP" altLang="en-US" smtClean="0"/>
              <a:t>2023/3/18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80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B463D9A2-4958-2BF9-4FA0-846F19C46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D3D3D81-181D-002E-2D7A-B725FD1E6D42}"/>
              </a:ext>
            </a:extLst>
          </p:cNvPr>
          <p:cNvSpPr/>
          <p:nvPr/>
        </p:nvSpPr>
        <p:spPr>
          <a:xfrm>
            <a:off x="407096" y="330896"/>
            <a:ext cx="6043808" cy="9244208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40A3A8-060E-AB7E-FBAD-70886D3C47F9}"/>
              </a:ext>
            </a:extLst>
          </p:cNvPr>
          <p:cNvSpPr txBox="1"/>
          <p:nvPr/>
        </p:nvSpPr>
        <p:spPr>
          <a:xfrm>
            <a:off x="5152549" y="888302"/>
            <a:ext cx="1046440" cy="70271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令和五年一月一日</a:t>
            </a:r>
            <a:endParaRPr kumimoji="1" lang="en-US" altLang="ja-JP" sz="2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午後十時五十二分生まれ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BD73914-CE8B-B0BB-2C88-52C9356A441A}"/>
              </a:ext>
            </a:extLst>
          </p:cNvPr>
          <p:cNvSpPr txBox="1"/>
          <p:nvPr/>
        </p:nvSpPr>
        <p:spPr>
          <a:xfrm>
            <a:off x="1797784" y="2710842"/>
            <a:ext cx="3262432" cy="56064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結菜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F5AA60-DC83-D00E-1469-995D55135FFA}"/>
              </a:ext>
            </a:extLst>
          </p:cNvPr>
          <p:cNvSpPr txBox="1"/>
          <p:nvPr/>
        </p:nvSpPr>
        <p:spPr>
          <a:xfrm>
            <a:off x="3028891" y="1286267"/>
            <a:ext cx="800219" cy="13674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0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命名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1B8EAB-54B1-1AA1-4910-8650F0099A45}"/>
              </a:ext>
            </a:extLst>
          </p:cNvPr>
          <p:cNvSpPr txBox="1"/>
          <p:nvPr/>
        </p:nvSpPr>
        <p:spPr>
          <a:xfrm>
            <a:off x="528042" y="4937338"/>
            <a:ext cx="1046440" cy="859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身長</a:t>
            </a:r>
            <a:endParaRPr kumimoji="1" lang="en-US" altLang="ja-JP" sz="2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体重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0F346EC-E810-778A-F3AC-80098614F796}"/>
              </a:ext>
            </a:extLst>
          </p:cNvPr>
          <p:cNvSpPr txBox="1"/>
          <p:nvPr/>
        </p:nvSpPr>
        <p:spPr>
          <a:xfrm>
            <a:off x="528042" y="5796937"/>
            <a:ext cx="1046440" cy="21184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四十七</a:t>
            </a:r>
            <a:r>
              <a:rPr kumimoji="1" lang="en-US" altLang="ja-JP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.</a:t>
            </a:r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０</a:t>
            </a:r>
            <a:endParaRPr kumimoji="1" lang="en-US" altLang="ja-JP" sz="2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pPr algn="dist"/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二六四二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D8C8616-2B31-C6DF-35F0-AE2CB41ACF26}"/>
              </a:ext>
            </a:extLst>
          </p:cNvPr>
          <p:cNvSpPr txBox="1"/>
          <p:nvPr/>
        </p:nvSpPr>
        <p:spPr>
          <a:xfrm>
            <a:off x="528042" y="8026569"/>
            <a:ext cx="1046440" cy="12301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センチ</a:t>
            </a:r>
            <a:endParaRPr kumimoji="1" lang="en-US" altLang="ja-JP" sz="2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グラム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020BB1C-BE5A-8D38-5B78-0794ADDF081E}"/>
              </a:ext>
            </a:extLst>
          </p:cNvPr>
          <p:cNvSpPr txBox="1"/>
          <p:nvPr/>
        </p:nvSpPr>
        <p:spPr>
          <a:xfrm>
            <a:off x="4437675" y="4337189"/>
            <a:ext cx="615553" cy="235374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ゆいな</a:t>
            </a:r>
          </a:p>
        </p:txBody>
      </p:sp>
    </p:spTree>
    <p:extLst>
      <p:ext uri="{BB962C8B-B14F-4D97-AF65-F5344CB8AC3E}">
        <p14:creationId xmlns:p14="http://schemas.microsoft.com/office/powerpoint/2010/main" val="1296838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85</TotalTime>
  <Words>21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HGP教科書体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yuya</cp:lastModifiedBy>
  <cp:revision>9</cp:revision>
  <cp:lastPrinted>2023-03-18T13:07:57Z</cp:lastPrinted>
  <dcterms:created xsi:type="dcterms:W3CDTF">2023-03-18T05:07:41Z</dcterms:created>
  <dcterms:modified xsi:type="dcterms:W3CDTF">2023-03-18T13:56:15Z</dcterms:modified>
</cp:coreProperties>
</file>