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紫の花&#10;&#10;自動的に生成された説明">
            <a:extLst>
              <a:ext uri="{FF2B5EF4-FFF2-40B4-BE49-F238E27FC236}">
                <a16:creationId xmlns:a16="http://schemas.microsoft.com/office/drawing/2014/main" id="{E57FC79E-5273-CDC9-16F9-B87F5F582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0" cy="9906000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3D3D81-181D-002E-2D7A-B725FD1E6D42}"/>
              </a:ext>
            </a:extLst>
          </p:cNvPr>
          <p:cNvSpPr/>
          <p:nvPr/>
        </p:nvSpPr>
        <p:spPr>
          <a:xfrm>
            <a:off x="407095" y="330896"/>
            <a:ext cx="6043808" cy="924420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40A3A8-060E-AB7E-FBAD-70886D3C47F9}"/>
              </a:ext>
            </a:extLst>
          </p:cNvPr>
          <p:cNvSpPr txBox="1"/>
          <p:nvPr/>
        </p:nvSpPr>
        <p:spPr>
          <a:xfrm>
            <a:off x="5152549" y="888302"/>
            <a:ext cx="1046440" cy="7027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令和五年一月一日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午後十時五十二分生まれ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797784" y="2710842"/>
            <a:ext cx="3262432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0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蒼汰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F5AA60-DC83-D00E-1469-995D55135FFA}"/>
              </a:ext>
            </a:extLst>
          </p:cNvPr>
          <p:cNvSpPr txBox="1"/>
          <p:nvPr/>
        </p:nvSpPr>
        <p:spPr>
          <a:xfrm>
            <a:off x="3028890" y="1286267"/>
            <a:ext cx="800219" cy="1367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命名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1B8EAB-54B1-1AA1-4910-8650F0099A45}"/>
              </a:ext>
            </a:extLst>
          </p:cNvPr>
          <p:cNvSpPr txBox="1"/>
          <p:nvPr/>
        </p:nvSpPr>
        <p:spPr>
          <a:xfrm>
            <a:off x="528042" y="4937338"/>
            <a:ext cx="1046440" cy="859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身長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体重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F346EC-E810-778A-F3AC-80098614F796}"/>
              </a:ext>
            </a:extLst>
          </p:cNvPr>
          <p:cNvSpPr txBox="1"/>
          <p:nvPr/>
        </p:nvSpPr>
        <p:spPr>
          <a:xfrm>
            <a:off x="528042" y="5796937"/>
            <a:ext cx="1046440" cy="2118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四十七</a:t>
            </a:r>
            <a:r>
              <a:rPr kumimoji="1" lang="en-US" altLang="ja-JP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.</a:t>
            </a:r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０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二六五二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D8C8616-2B31-C6DF-35F0-AE2CB41ACF26}"/>
              </a:ext>
            </a:extLst>
          </p:cNvPr>
          <p:cNvSpPr txBox="1"/>
          <p:nvPr/>
        </p:nvSpPr>
        <p:spPr>
          <a:xfrm>
            <a:off x="528042" y="8026569"/>
            <a:ext cx="1046440" cy="12301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センチ</a:t>
            </a:r>
            <a:endParaRPr kumimoji="1" lang="en-US" altLang="ja-JP" sz="28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グラム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437675" y="4337189"/>
            <a:ext cx="615553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8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そうた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21</Words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2023-03-18T05:39:50Z</cp:lastPrinted>
  <dcterms:created xsi:type="dcterms:W3CDTF">2023-03-18T05:07:41Z</dcterms:created>
  <dcterms:modified xsi:type="dcterms:W3CDTF">2023-03-18T06:10:43Z</dcterms:modified>
</cp:coreProperties>
</file>